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4" d="100"/>
          <a:sy n="94" d="100"/>
        </p:scale>
        <p:origin x="231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EC1319-92B8-B493-7B5A-92FBE0B8FE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E639886-2AAE-505D-69A8-B04A45F009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F99FCED-E061-6D04-4CC0-24859E6D49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9F95-6EED-49D0-BCCC-73F8203D2B6B}" type="datetimeFigureOut">
              <a:rPr lang="zh-CN" altLang="en-US" smtClean="0"/>
              <a:t>2025/11/17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09FBDCB-F216-6136-AD9F-F994739CE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E82A179-FC12-020B-6073-E63A7341A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57005C-5004-451B-A854-823364E9B7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52560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31B66B-5DF1-CE92-0228-1C2BF0A0CF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724F2D8-2214-642E-A9F5-C82C07CCEA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B1EBBEB-294E-82DC-4678-41B1E4E6EF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9F95-6EED-49D0-BCCC-73F8203D2B6B}" type="datetimeFigureOut">
              <a:rPr lang="zh-CN" altLang="en-US" smtClean="0"/>
              <a:t>2025/11/17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DF403B7-276F-069F-7B5E-B61D325BAB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28E0534-C183-FFDF-1474-7E856BFE8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57005C-5004-451B-A854-823364E9B7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50002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2E18B80D-0F70-8E7A-4816-16A3116AAE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F9535B1-321B-7C2D-5BD6-377930F756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048850E-C7DA-F8A6-FDC9-6923753BB9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9F95-6EED-49D0-BCCC-73F8203D2B6B}" type="datetimeFigureOut">
              <a:rPr lang="zh-CN" altLang="en-US" smtClean="0"/>
              <a:t>2025/11/17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0C626E4-23F3-8107-B886-F5C3C6B3C0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C0DE4B4-942B-56AD-2940-0E34E7871F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57005C-5004-451B-A854-823364E9B7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06393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ADD2A0-CAA3-7ACC-32FB-D92029EF1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2C87820-70EB-62A5-8523-202EC13167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1260018-E646-06B3-497A-5F28CC43B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9F95-6EED-49D0-BCCC-73F8203D2B6B}" type="datetimeFigureOut">
              <a:rPr lang="zh-CN" altLang="en-US" smtClean="0"/>
              <a:t>2025/11/17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DD23320-69CC-FEB1-E6FD-9E03811F43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CD9A3A9-B8B4-FD4D-E338-3F60998203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57005C-5004-451B-A854-823364E9B7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72093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C76AED-BD7B-943F-5356-388EBA8E1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D59A601-67F9-E268-67CA-91802DDFB0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5CCBD4D-7A46-4885-712D-8C0E41B18A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9F95-6EED-49D0-BCCC-73F8203D2B6B}" type="datetimeFigureOut">
              <a:rPr lang="zh-CN" altLang="en-US" smtClean="0"/>
              <a:t>2025/11/17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FFBF8FE-56F0-F6BA-CE15-ECC0510AA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5094AB1-B716-6003-C647-B1B2C4A37D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57005C-5004-451B-A854-823364E9B7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55046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850AB5C-AA3C-B518-C8E2-4F87384CC9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54B8C09-5DA2-CBF3-72C6-16FC1F65B1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D4B08C0-7955-E2FD-5FB4-C619846C57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B5A88AA-2921-7546-47C7-99E98A1E93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9F95-6EED-49D0-BCCC-73F8203D2B6B}" type="datetimeFigureOut">
              <a:rPr lang="zh-CN" altLang="en-US" smtClean="0"/>
              <a:t>2025/11/17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F9EB80A-5B5E-7E73-2246-9507400F84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31A7DED-A5A0-BBBF-F2BC-3B19F3D752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57005C-5004-451B-A854-823364E9B7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5981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20DBD3-A8E7-0527-034E-1088600BA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A10EF1D-0F35-8A90-A7A7-CFE4251303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441D75B-3757-9DD4-630F-D951051385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CE42D0A5-2CE5-64F2-46DC-44ABA8678A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A38BD05-FCDC-9FA3-E7CA-68A96BF48FC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8DC44238-3BF7-B5F7-B267-BC6964298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9F95-6EED-49D0-BCCC-73F8203D2B6B}" type="datetimeFigureOut">
              <a:rPr lang="zh-CN" altLang="en-US" smtClean="0"/>
              <a:t>2025/11/17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1CD878C9-0B1A-D4AA-7151-97EA0ABC90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C8172C2-8EC5-770A-C81F-CE35B88CF1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57005C-5004-451B-A854-823364E9B7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30343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735AC6-BAD6-A03C-C6A6-7C2496D8C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EC5C19B-4BC0-8A02-7B47-2F7F797C87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9F95-6EED-49D0-BCCC-73F8203D2B6B}" type="datetimeFigureOut">
              <a:rPr lang="zh-CN" altLang="en-US" smtClean="0"/>
              <a:t>2025/11/17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F8F0964-A2BB-8DA4-2AA6-EC3FD23A95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487CF97-3558-AAC7-ED7C-DEEC43AE78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57005C-5004-451B-A854-823364E9B7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65409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3A940B07-064C-E816-A743-F018FBDA2E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9F95-6EED-49D0-BCCC-73F8203D2B6B}" type="datetimeFigureOut">
              <a:rPr lang="zh-CN" altLang="en-US" smtClean="0"/>
              <a:t>2025/11/17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668E8F1-70C7-A945-448A-E2C0D68DD2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634563F-DE2A-0BE3-8F2E-4344D99FCA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57005C-5004-451B-A854-823364E9B7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1361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34D167-DEE0-B795-A848-6D11D2A39C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0714B64-E1DC-0A43-2985-09A2D802DE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4B019D7-874A-B282-6DDA-69A888CE69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A39660F-1FFE-C60B-E24A-9BCF118F44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9F95-6EED-49D0-BCCC-73F8203D2B6B}" type="datetimeFigureOut">
              <a:rPr lang="zh-CN" altLang="en-US" smtClean="0"/>
              <a:t>2025/11/17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69A8A13-61D7-1935-FD50-B7CB84CA77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BD7973A-EBFF-1BDA-FD3D-038590A2C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57005C-5004-451B-A854-823364E9B7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38664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825DDC-B59A-1FC2-0537-83F1FEA99D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5D29AA70-2EF7-341B-41F5-9B8C1B74931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D506A3E-503C-57A1-EA1B-7B4891D643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8BB1D55-A656-34A5-F0BA-61E84C6E76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9F95-6EED-49D0-BCCC-73F8203D2B6B}" type="datetimeFigureOut">
              <a:rPr lang="zh-CN" altLang="en-US" smtClean="0"/>
              <a:t>2025/11/17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905BF45-7ECA-C057-1030-E55AA82DC0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641D765-9E55-7A6A-2381-4DE69AEB1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57005C-5004-451B-A854-823364E9B7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80838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1A25AF59-C6DE-8673-0F28-33EF47F183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1B10B89-1A52-CC90-1070-77C95703B4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3FBDD3D-4CA8-1FC5-B16E-3B520D4CE39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149F95-6EED-49D0-BCCC-73F8203D2B6B}" type="datetimeFigureOut">
              <a:rPr lang="zh-CN" altLang="en-US" smtClean="0"/>
              <a:t>2025/11/17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A947425-F5A8-C63B-D229-555F397ACC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9D639D5-7F6B-1499-39CD-1FDD9177F4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57005C-5004-451B-A854-823364E9B7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05144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926E00FC-38F8-386B-6FBE-76E8BCC7BE29}"/>
              </a:ext>
            </a:extLst>
          </p:cNvPr>
          <p:cNvSpPr/>
          <p:nvPr/>
        </p:nvSpPr>
        <p:spPr>
          <a:xfrm>
            <a:off x="6588128" y="3766394"/>
            <a:ext cx="5311772" cy="292650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DD5078CE-A579-07DF-7478-269558B2CCBE}"/>
              </a:ext>
            </a:extLst>
          </p:cNvPr>
          <p:cNvSpPr/>
          <p:nvPr/>
        </p:nvSpPr>
        <p:spPr>
          <a:xfrm>
            <a:off x="292102" y="209550"/>
            <a:ext cx="5227107" cy="296227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D252C3C-A82D-35AA-7922-E69AC4F62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675" y="855881"/>
            <a:ext cx="4359415" cy="2054043"/>
          </a:xfrm>
          <a:prstGeom prst="rect">
            <a:avLst/>
          </a:prstGeom>
        </p:spPr>
      </p:pic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E9A775B3-A86C-1B71-6608-A9823B0CAD72}"/>
              </a:ext>
            </a:extLst>
          </p:cNvPr>
          <p:cNvSpPr/>
          <p:nvPr/>
        </p:nvSpPr>
        <p:spPr>
          <a:xfrm>
            <a:off x="6588128" y="209549"/>
            <a:ext cx="5311772" cy="289902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59D5BD09-E52E-3C6A-00C2-4133C0BF5A05}"/>
              </a:ext>
            </a:extLst>
          </p:cNvPr>
          <p:cNvSpPr/>
          <p:nvPr/>
        </p:nvSpPr>
        <p:spPr>
          <a:xfrm>
            <a:off x="292102" y="3686175"/>
            <a:ext cx="5249878" cy="299999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箭头: 右 16">
            <a:extLst>
              <a:ext uri="{FF2B5EF4-FFF2-40B4-BE49-F238E27FC236}">
                <a16:creationId xmlns:a16="http://schemas.microsoft.com/office/drawing/2014/main" id="{7835CBFF-2F04-803E-882B-268972D41ACD}"/>
              </a:ext>
            </a:extLst>
          </p:cNvPr>
          <p:cNvSpPr/>
          <p:nvPr/>
        </p:nvSpPr>
        <p:spPr>
          <a:xfrm>
            <a:off x="5838826" y="1600200"/>
            <a:ext cx="514349" cy="400110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4A5771D9-6A1D-BD8B-9E3A-BF52CA32D4CC}"/>
              </a:ext>
            </a:extLst>
          </p:cNvPr>
          <p:cNvSpPr txBox="1"/>
          <p:nvPr/>
        </p:nvSpPr>
        <p:spPr>
          <a:xfrm>
            <a:off x="1925977" y="269501"/>
            <a:ext cx="18988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Data Collection</a:t>
            </a:r>
            <a:endParaRPr lang="zh-CN" altLang="en-US" sz="2000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A0E9CAAC-1F78-EDF8-7531-4854494CC23A}"/>
              </a:ext>
            </a:extLst>
          </p:cNvPr>
          <p:cNvSpPr txBox="1"/>
          <p:nvPr/>
        </p:nvSpPr>
        <p:spPr>
          <a:xfrm>
            <a:off x="7105354" y="280109"/>
            <a:ext cx="53117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Linear Interpolation &amp; DBA Generation</a:t>
            </a:r>
            <a:endParaRPr lang="zh-CN" altLang="en-US" sz="2000" dirty="0"/>
          </a:p>
          <a:p>
            <a:endParaRPr lang="zh-CN" altLang="en-US" sz="2000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825C3321-FD68-DB77-17F0-64FA786DD863}"/>
              </a:ext>
            </a:extLst>
          </p:cNvPr>
          <p:cNvSpPr txBox="1"/>
          <p:nvPr/>
        </p:nvSpPr>
        <p:spPr>
          <a:xfrm>
            <a:off x="8233283" y="3939629"/>
            <a:ext cx="41838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DTW Requisition</a:t>
            </a:r>
            <a:endParaRPr lang="zh-CN" altLang="en-US" sz="2000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879D885D-2D93-F4DA-7E15-05DC70BAE73E}"/>
              </a:ext>
            </a:extLst>
          </p:cNvPr>
          <p:cNvSpPr txBox="1"/>
          <p:nvPr/>
        </p:nvSpPr>
        <p:spPr>
          <a:xfrm>
            <a:off x="290511" y="3911907"/>
            <a:ext cx="53735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Identification Determination (Evaluated by EER) </a:t>
            </a:r>
            <a:endParaRPr lang="zh-CN" altLang="en-US" sz="2000" dirty="0"/>
          </a:p>
        </p:txBody>
      </p:sp>
      <p:grpSp>
        <p:nvGrpSpPr>
          <p:cNvPr id="1030" name="组合 1029">
            <a:extLst>
              <a:ext uri="{FF2B5EF4-FFF2-40B4-BE49-F238E27FC236}">
                <a16:creationId xmlns:a16="http://schemas.microsoft.com/office/drawing/2014/main" id="{12750766-E20C-E879-4811-7032A355B4B1}"/>
              </a:ext>
            </a:extLst>
          </p:cNvPr>
          <p:cNvGrpSpPr/>
          <p:nvPr/>
        </p:nvGrpSpPr>
        <p:grpSpPr>
          <a:xfrm>
            <a:off x="7002603" y="1229802"/>
            <a:ext cx="1961383" cy="1752632"/>
            <a:chOff x="7036822" y="1101911"/>
            <a:chExt cx="1896903" cy="1681459"/>
          </a:xfrm>
        </p:grpSpPr>
        <p:pic>
          <p:nvPicPr>
            <p:cNvPr id="41" name="图片 40">
              <a:extLst>
                <a:ext uri="{FF2B5EF4-FFF2-40B4-BE49-F238E27FC236}">
                  <a16:creationId xmlns:a16="http://schemas.microsoft.com/office/drawing/2014/main" id="{2F7EC6D5-2722-20DD-FC86-3C62344CB6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37296" y="1108494"/>
              <a:ext cx="794971" cy="613996"/>
            </a:xfrm>
            <a:prstGeom prst="rect">
              <a:avLst/>
            </a:prstGeom>
          </p:spPr>
        </p:pic>
        <p:pic>
          <p:nvPicPr>
            <p:cNvPr id="43" name="图片 42">
              <a:extLst>
                <a:ext uri="{FF2B5EF4-FFF2-40B4-BE49-F238E27FC236}">
                  <a16:creationId xmlns:a16="http://schemas.microsoft.com/office/drawing/2014/main" id="{8FF1F3B9-63A0-218D-543F-941CE0292EF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41377" y="1101911"/>
              <a:ext cx="792348" cy="611969"/>
            </a:xfrm>
            <a:prstGeom prst="rect">
              <a:avLst/>
            </a:prstGeom>
          </p:spPr>
        </p:pic>
        <p:pic>
          <p:nvPicPr>
            <p:cNvPr id="45" name="图片 44">
              <a:extLst>
                <a:ext uri="{FF2B5EF4-FFF2-40B4-BE49-F238E27FC236}">
                  <a16:creationId xmlns:a16="http://schemas.microsoft.com/office/drawing/2014/main" id="{A2124770-E928-F8DF-1C7A-48AC1D4D586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36822" y="1801693"/>
              <a:ext cx="794970" cy="615756"/>
            </a:xfrm>
            <a:prstGeom prst="rect">
              <a:avLst/>
            </a:prstGeom>
          </p:spPr>
        </p:pic>
        <p:pic>
          <p:nvPicPr>
            <p:cNvPr id="47" name="图片 46">
              <a:extLst>
                <a:ext uri="{FF2B5EF4-FFF2-40B4-BE49-F238E27FC236}">
                  <a16:creationId xmlns:a16="http://schemas.microsoft.com/office/drawing/2014/main" id="{3D808081-266F-6D64-1294-FEDF1FE639B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148400" y="1805427"/>
              <a:ext cx="785325" cy="608286"/>
            </a:xfrm>
            <a:prstGeom prst="rect">
              <a:avLst/>
            </a:prstGeom>
          </p:spPr>
        </p:pic>
        <p:sp>
          <p:nvSpPr>
            <p:cNvPr id="48" name="箭头: 右 47">
              <a:extLst>
                <a:ext uri="{FF2B5EF4-FFF2-40B4-BE49-F238E27FC236}">
                  <a16:creationId xmlns:a16="http://schemas.microsoft.com/office/drawing/2014/main" id="{06F0643F-6473-D5CB-A086-30AE5694B088}"/>
                </a:ext>
              </a:extLst>
            </p:cNvPr>
            <p:cNvSpPr/>
            <p:nvPr/>
          </p:nvSpPr>
          <p:spPr>
            <a:xfrm>
              <a:off x="7847976" y="1319548"/>
              <a:ext cx="277691" cy="191888"/>
            </a:xfrm>
            <a:prstGeom prst="rightArrow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0000"/>
                </a:solidFill>
              </a:endParaRPr>
            </a:p>
          </p:txBody>
        </p:sp>
        <p:sp>
          <p:nvSpPr>
            <p:cNvPr id="49" name="箭头: 右 48">
              <a:extLst>
                <a:ext uri="{FF2B5EF4-FFF2-40B4-BE49-F238E27FC236}">
                  <a16:creationId xmlns:a16="http://schemas.microsoft.com/office/drawing/2014/main" id="{D188B4CD-394D-BE9B-B593-86FF0E4B50CF}"/>
                </a:ext>
              </a:extLst>
            </p:cNvPr>
            <p:cNvSpPr/>
            <p:nvPr/>
          </p:nvSpPr>
          <p:spPr>
            <a:xfrm>
              <a:off x="7847976" y="2013626"/>
              <a:ext cx="277691" cy="191888"/>
            </a:xfrm>
            <a:prstGeom prst="rightArrow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0000"/>
                </a:solidFill>
              </a:endParaRPr>
            </a:p>
          </p:txBody>
        </p:sp>
        <p:sp>
          <p:nvSpPr>
            <p:cNvPr id="50" name="文本框 49">
              <a:extLst>
                <a:ext uri="{FF2B5EF4-FFF2-40B4-BE49-F238E27FC236}">
                  <a16:creationId xmlns:a16="http://schemas.microsoft.com/office/drawing/2014/main" id="{534C0490-05C7-6462-F409-2799E26EAA89}"/>
                </a:ext>
              </a:extLst>
            </p:cNvPr>
            <p:cNvSpPr txBox="1"/>
            <p:nvPr/>
          </p:nvSpPr>
          <p:spPr>
            <a:xfrm>
              <a:off x="7729235" y="2466004"/>
              <a:ext cx="515171" cy="3173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… …</a:t>
              </a:r>
              <a:endParaRPr lang="zh-CN" altLang="en-US" dirty="0"/>
            </a:p>
          </p:txBody>
        </p:sp>
      </p:grpSp>
      <p:sp>
        <p:nvSpPr>
          <p:cNvPr id="52" name="文本框 51">
            <a:extLst>
              <a:ext uri="{FF2B5EF4-FFF2-40B4-BE49-F238E27FC236}">
                <a16:creationId xmlns:a16="http://schemas.microsoft.com/office/drawing/2014/main" id="{AA1D0A98-837D-0C1B-C1BD-782FE2A934E1}"/>
              </a:ext>
            </a:extLst>
          </p:cNvPr>
          <p:cNvSpPr txBox="1"/>
          <p:nvPr/>
        </p:nvSpPr>
        <p:spPr>
          <a:xfrm>
            <a:off x="6934989" y="780881"/>
            <a:ext cx="4018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Origin   Interpolated                    DBA</a:t>
            </a:r>
            <a:endParaRPr lang="zh-CN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41EB7EB-0287-29B0-AB8C-2FA42B444D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5283" y="1112994"/>
            <a:ext cx="1977195" cy="1579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4" name="直接箭头连接符 53">
            <a:extLst>
              <a:ext uri="{FF2B5EF4-FFF2-40B4-BE49-F238E27FC236}">
                <a16:creationId xmlns:a16="http://schemas.microsoft.com/office/drawing/2014/main" id="{A4FB0D44-C081-3415-63DD-264D566B9A28}"/>
              </a:ext>
            </a:extLst>
          </p:cNvPr>
          <p:cNvCxnSpPr>
            <a:cxnSpLocks/>
          </p:cNvCxnSpPr>
          <p:nvPr/>
        </p:nvCxnSpPr>
        <p:spPr>
          <a:xfrm>
            <a:off x="9139254" y="1479550"/>
            <a:ext cx="447659" cy="4367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右大括号 60">
            <a:extLst>
              <a:ext uri="{FF2B5EF4-FFF2-40B4-BE49-F238E27FC236}">
                <a16:creationId xmlns:a16="http://schemas.microsoft.com/office/drawing/2014/main" id="{86BC3471-D7EE-EF5D-1F5F-67C0B2FC6CE0}"/>
              </a:ext>
            </a:extLst>
          </p:cNvPr>
          <p:cNvSpPr/>
          <p:nvPr/>
        </p:nvSpPr>
        <p:spPr>
          <a:xfrm>
            <a:off x="9046328" y="1150531"/>
            <a:ext cx="446845" cy="1579664"/>
          </a:xfrm>
          <a:prstGeom prst="rightBrac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87" name="组合 1086">
            <a:extLst>
              <a:ext uri="{FF2B5EF4-FFF2-40B4-BE49-F238E27FC236}">
                <a16:creationId xmlns:a16="http://schemas.microsoft.com/office/drawing/2014/main" id="{E9302221-C788-2333-3D26-F780E9B896B8}"/>
              </a:ext>
            </a:extLst>
          </p:cNvPr>
          <p:cNvGrpSpPr/>
          <p:nvPr/>
        </p:nvGrpSpPr>
        <p:grpSpPr>
          <a:xfrm>
            <a:off x="6755665" y="4737868"/>
            <a:ext cx="2521422" cy="1668452"/>
            <a:chOff x="6798192" y="4857134"/>
            <a:chExt cx="2438531" cy="1585666"/>
          </a:xfrm>
        </p:grpSpPr>
        <p:grpSp>
          <p:nvGrpSpPr>
            <p:cNvPr id="1072" name="组合 1071">
              <a:extLst>
                <a:ext uri="{FF2B5EF4-FFF2-40B4-BE49-F238E27FC236}">
                  <a16:creationId xmlns:a16="http://schemas.microsoft.com/office/drawing/2014/main" id="{BCCBDB69-035C-4FC1-205F-A957E738E214}"/>
                </a:ext>
              </a:extLst>
            </p:cNvPr>
            <p:cNvGrpSpPr/>
            <p:nvPr/>
          </p:nvGrpSpPr>
          <p:grpSpPr>
            <a:xfrm>
              <a:off x="6827568" y="4989555"/>
              <a:ext cx="2353081" cy="1453245"/>
              <a:chOff x="6827568" y="4829955"/>
              <a:chExt cx="2381200" cy="1559599"/>
            </a:xfrm>
          </p:grpSpPr>
          <p:sp>
            <p:nvSpPr>
              <p:cNvPr id="1055" name="矩形: 圆角 1054">
                <a:extLst>
                  <a:ext uri="{FF2B5EF4-FFF2-40B4-BE49-F238E27FC236}">
                    <a16:creationId xmlns:a16="http://schemas.microsoft.com/office/drawing/2014/main" id="{9E9F4E83-B91E-AE11-1526-23673D23BE40}"/>
                  </a:ext>
                </a:extLst>
              </p:cNvPr>
              <p:cNvSpPr/>
              <p:nvPr/>
            </p:nvSpPr>
            <p:spPr>
              <a:xfrm>
                <a:off x="8708673" y="4829955"/>
                <a:ext cx="482162" cy="1470934"/>
              </a:xfrm>
              <a:prstGeom prst="roundRect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62" name="Picture 2">
                <a:extLst>
                  <a:ext uri="{FF2B5EF4-FFF2-40B4-BE49-F238E27FC236}">
                    <a16:creationId xmlns:a16="http://schemas.microsoft.com/office/drawing/2014/main" id="{C253F2A1-B17D-612E-97E6-ADC78354BB9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827568" y="5081097"/>
                <a:ext cx="865194" cy="73524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27" name="图片 1026">
                <a:extLst>
                  <a:ext uri="{FF2B5EF4-FFF2-40B4-BE49-F238E27FC236}">
                    <a16:creationId xmlns:a16="http://schemas.microsoft.com/office/drawing/2014/main" id="{8590B896-E51B-FA27-B407-B68A658CED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977208" y="4868390"/>
                <a:ext cx="685030" cy="562761"/>
              </a:xfrm>
              <a:prstGeom prst="rect">
                <a:avLst/>
              </a:prstGeom>
            </p:spPr>
          </p:pic>
          <p:pic>
            <p:nvPicPr>
              <p:cNvPr id="1028" name="图片 1027">
                <a:extLst>
                  <a:ext uri="{FF2B5EF4-FFF2-40B4-BE49-F238E27FC236}">
                    <a16:creationId xmlns:a16="http://schemas.microsoft.com/office/drawing/2014/main" id="{C7EE3DD2-C324-79B9-4534-6EB5988FB0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983279" y="5515337"/>
                <a:ext cx="678958" cy="559374"/>
              </a:xfrm>
              <a:prstGeom prst="rect">
                <a:avLst/>
              </a:prstGeom>
            </p:spPr>
          </p:pic>
          <p:sp>
            <p:nvSpPr>
              <p:cNvPr id="1029" name="文本框 1028">
                <a:extLst>
                  <a:ext uri="{FF2B5EF4-FFF2-40B4-BE49-F238E27FC236}">
                    <a16:creationId xmlns:a16="http://schemas.microsoft.com/office/drawing/2014/main" id="{75739F45-2B53-6409-91AD-6C69DC9CDCCA}"/>
                  </a:ext>
                </a:extLst>
              </p:cNvPr>
              <p:cNvSpPr txBox="1"/>
              <p:nvPr/>
            </p:nvSpPr>
            <p:spPr>
              <a:xfrm>
                <a:off x="8097025" y="6097707"/>
                <a:ext cx="445395" cy="2918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… …</a:t>
                </a:r>
                <a:endParaRPr lang="zh-CN" altLang="en-US" dirty="0"/>
              </a:p>
            </p:txBody>
          </p:sp>
          <p:sp>
            <p:nvSpPr>
              <p:cNvPr id="1048" name="文本框 1047">
                <a:extLst>
                  <a:ext uri="{FF2B5EF4-FFF2-40B4-BE49-F238E27FC236}">
                    <a16:creationId xmlns:a16="http://schemas.microsoft.com/office/drawing/2014/main" id="{9A2D106C-B98C-6EAF-38EC-1321D565A77B}"/>
                  </a:ext>
                </a:extLst>
              </p:cNvPr>
              <p:cNvSpPr txBox="1"/>
              <p:nvPr/>
            </p:nvSpPr>
            <p:spPr>
              <a:xfrm>
                <a:off x="8688783" y="4836067"/>
                <a:ext cx="519985" cy="13585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dirty="0"/>
                  <a:t>1.11</a:t>
                </a:r>
              </a:p>
              <a:p>
                <a:pPr algn="ctr"/>
                <a:r>
                  <a:rPr lang="en-US" altLang="zh-CN" dirty="0"/>
                  <a:t>1.13</a:t>
                </a:r>
              </a:p>
              <a:p>
                <a:pPr algn="ctr"/>
                <a:r>
                  <a:rPr lang="en-US" altLang="zh-CN" dirty="0"/>
                  <a:t>1.21</a:t>
                </a:r>
              </a:p>
              <a:p>
                <a:pPr algn="ctr"/>
                <a:r>
                  <a:rPr lang="en-US" altLang="zh-CN" dirty="0"/>
                  <a:t>1.20</a:t>
                </a:r>
              </a:p>
              <a:p>
                <a:pPr algn="ctr"/>
                <a:r>
                  <a:rPr lang="en-US" altLang="zh-CN" dirty="0"/>
                  <a:t>… …</a:t>
                </a:r>
                <a:endParaRPr lang="zh-CN" altLang="en-US" dirty="0"/>
              </a:p>
            </p:txBody>
          </p:sp>
          <p:sp>
            <p:nvSpPr>
              <p:cNvPr id="1071" name="箭头: 左右 1070">
                <a:extLst>
                  <a:ext uri="{FF2B5EF4-FFF2-40B4-BE49-F238E27FC236}">
                    <a16:creationId xmlns:a16="http://schemas.microsoft.com/office/drawing/2014/main" id="{50B9CEFE-B24B-C2A8-E03D-BB7BCBD005AD}"/>
                  </a:ext>
                </a:extLst>
              </p:cNvPr>
              <p:cNvSpPr/>
              <p:nvPr/>
            </p:nvSpPr>
            <p:spPr>
              <a:xfrm>
                <a:off x="7702124" y="5378450"/>
                <a:ext cx="255068" cy="190500"/>
              </a:xfrm>
              <a:prstGeom prst="leftRightArrow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7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082" name="矩形: 圆角 1081">
              <a:extLst>
                <a:ext uri="{FF2B5EF4-FFF2-40B4-BE49-F238E27FC236}">
                  <a16:creationId xmlns:a16="http://schemas.microsoft.com/office/drawing/2014/main" id="{CBB4ED20-408F-C5FD-EF21-0DCF91B6161C}"/>
                </a:ext>
              </a:extLst>
            </p:cNvPr>
            <p:cNvSpPr/>
            <p:nvPr/>
          </p:nvSpPr>
          <p:spPr>
            <a:xfrm>
              <a:off x="6798192" y="4857134"/>
              <a:ext cx="2438531" cy="1580210"/>
            </a:xfrm>
            <a:prstGeom prst="round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086" name="组合 1085">
            <a:extLst>
              <a:ext uri="{FF2B5EF4-FFF2-40B4-BE49-F238E27FC236}">
                <a16:creationId xmlns:a16="http://schemas.microsoft.com/office/drawing/2014/main" id="{C7510DAA-739C-7417-75B9-5751D29CD1E3}"/>
              </a:ext>
            </a:extLst>
          </p:cNvPr>
          <p:cNvGrpSpPr/>
          <p:nvPr/>
        </p:nvGrpSpPr>
        <p:grpSpPr>
          <a:xfrm>
            <a:off x="9337383" y="4738932"/>
            <a:ext cx="2458911" cy="1699786"/>
            <a:chOff x="9391650" y="4843384"/>
            <a:chExt cx="2378075" cy="1615446"/>
          </a:xfrm>
        </p:grpSpPr>
        <p:grpSp>
          <p:nvGrpSpPr>
            <p:cNvPr id="1081" name="组合 1080">
              <a:extLst>
                <a:ext uri="{FF2B5EF4-FFF2-40B4-BE49-F238E27FC236}">
                  <a16:creationId xmlns:a16="http://schemas.microsoft.com/office/drawing/2014/main" id="{894EF11B-0D11-9BE1-D598-1FC130737659}"/>
                </a:ext>
              </a:extLst>
            </p:cNvPr>
            <p:cNvGrpSpPr/>
            <p:nvPr/>
          </p:nvGrpSpPr>
          <p:grpSpPr>
            <a:xfrm>
              <a:off x="9439937" y="4905429"/>
              <a:ext cx="2253731" cy="1553401"/>
              <a:chOff x="4806754" y="2775878"/>
              <a:chExt cx="2425460" cy="1580699"/>
            </a:xfrm>
          </p:grpSpPr>
          <p:pic>
            <p:nvPicPr>
              <p:cNvPr id="1051" name="图片 1050">
                <a:extLst>
                  <a:ext uri="{FF2B5EF4-FFF2-40B4-BE49-F238E27FC236}">
                    <a16:creationId xmlns:a16="http://schemas.microsoft.com/office/drawing/2014/main" id="{77530FC6-EF2E-3DAD-180B-5DFE1DD52A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978628" y="2861058"/>
                <a:ext cx="681970" cy="552450"/>
              </a:xfrm>
              <a:prstGeom prst="rect">
                <a:avLst/>
              </a:prstGeom>
            </p:spPr>
          </p:pic>
          <p:pic>
            <p:nvPicPr>
              <p:cNvPr id="1053" name="图片 1052">
                <a:extLst>
                  <a:ext uri="{FF2B5EF4-FFF2-40B4-BE49-F238E27FC236}">
                    <a16:creationId xmlns:a16="http://schemas.microsoft.com/office/drawing/2014/main" id="{59E19F93-6AE4-48F6-35DF-25036C375B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976729" y="3493937"/>
                <a:ext cx="683607" cy="552450"/>
              </a:xfrm>
              <a:prstGeom prst="rect">
                <a:avLst/>
              </a:prstGeom>
            </p:spPr>
          </p:pic>
          <p:grpSp>
            <p:nvGrpSpPr>
              <p:cNvPr id="1073" name="组合 1072">
                <a:extLst>
                  <a:ext uri="{FF2B5EF4-FFF2-40B4-BE49-F238E27FC236}">
                    <a16:creationId xmlns:a16="http://schemas.microsoft.com/office/drawing/2014/main" id="{6EEB5687-1627-0DE6-0ED8-76356BDB7AC5}"/>
                  </a:ext>
                </a:extLst>
              </p:cNvPr>
              <p:cNvGrpSpPr/>
              <p:nvPr/>
            </p:nvGrpSpPr>
            <p:grpSpPr>
              <a:xfrm>
                <a:off x="4806754" y="2775878"/>
                <a:ext cx="2425460" cy="1580699"/>
                <a:chOff x="6827568" y="4814105"/>
                <a:chExt cx="2425460" cy="1580699"/>
              </a:xfrm>
            </p:grpSpPr>
            <p:sp>
              <p:nvSpPr>
                <p:cNvPr id="1074" name="矩形: 圆角 1073">
                  <a:extLst>
                    <a:ext uri="{FF2B5EF4-FFF2-40B4-BE49-F238E27FC236}">
                      <a16:creationId xmlns:a16="http://schemas.microsoft.com/office/drawing/2014/main" id="{B586FD56-4A13-135E-971F-BFED83362B84}"/>
                    </a:ext>
                  </a:extLst>
                </p:cNvPr>
                <p:cNvSpPr/>
                <p:nvPr/>
              </p:nvSpPr>
              <p:spPr>
                <a:xfrm>
                  <a:off x="8708109" y="4814105"/>
                  <a:ext cx="482162" cy="1470935"/>
                </a:xfrm>
                <a:prstGeom prst="roundRect">
                  <a:avLst/>
                </a:prstGeom>
              </p:spPr>
              <p:style>
                <a:lnRef idx="2">
                  <a:schemeClr val="accent4">
                    <a:shade val="15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1075" name="Picture 2">
                  <a:extLst>
                    <a:ext uri="{FF2B5EF4-FFF2-40B4-BE49-F238E27FC236}">
                      <a16:creationId xmlns:a16="http://schemas.microsoft.com/office/drawing/2014/main" id="{F7E34975-AE75-FC94-89D2-619F3F36EE8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827568" y="5081097"/>
                  <a:ext cx="865194" cy="73524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078" name="文本框 1077">
                  <a:extLst>
                    <a:ext uri="{FF2B5EF4-FFF2-40B4-BE49-F238E27FC236}">
                      <a16:creationId xmlns:a16="http://schemas.microsoft.com/office/drawing/2014/main" id="{DC749E1C-90A9-1302-4373-9B5F5E649283}"/>
                    </a:ext>
                  </a:extLst>
                </p:cNvPr>
                <p:cNvSpPr txBox="1"/>
                <p:nvPr/>
              </p:nvSpPr>
              <p:spPr>
                <a:xfrm>
                  <a:off x="8100555" y="6102957"/>
                  <a:ext cx="445395" cy="29184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dirty="0"/>
                    <a:t>… …</a:t>
                  </a:r>
                  <a:endParaRPr lang="zh-CN" altLang="en-US" dirty="0"/>
                </a:p>
              </p:txBody>
            </p:sp>
            <p:sp>
              <p:nvSpPr>
                <p:cNvPr id="1079" name="文本框 1078">
                  <a:extLst>
                    <a:ext uri="{FF2B5EF4-FFF2-40B4-BE49-F238E27FC236}">
                      <a16:creationId xmlns:a16="http://schemas.microsoft.com/office/drawing/2014/main" id="{B9037488-DAA7-B71E-2D57-A6CD6E1924FD}"/>
                    </a:ext>
                  </a:extLst>
                </p:cNvPr>
                <p:cNvSpPr txBox="1"/>
                <p:nvPr/>
              </p:nvSpPr>
              <p:spPr>
                <a:xfrm>
                  <a:off x="8651581" y="4841319"/>
                  <a:ext cx="601447" cy="147732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dirty="0"/>
                    <a:t>2.01</a:t>
                  </a:r>
                </a:p>
                <a:p>
                  <a:pPr algn="ctr"/>
                  <a:r>
                    <a:rPr lang="en-US" altLang="zh-CN" dirty="0"/>
                    <a:t>1.64</a:t>
                  </a:r>
                </a:p>
                <a:p>
                  <a:pPr algn="ctr"/>
                  <a:r>
                    <a:rPr lang="en-US" altLang="zh-CN" dirty="0"/>
                    <a:t>1.32</a:t>
                  </a:r>
                </a:p>
                <a:p>
                  <a:pPr algn="ctr"/>
                  <a:r>
                    <a:rPr lang="en-US" altLang="zh-CN" dirty="0"/>
                    <a:t>1.98</a:t>
                  </a:r>
                </a:p>
                <a:p>
                  <a:pPr algn="ctr"/>
                  <a:r>
                    <a:rPr lang="en-US" altLang="zh-CN" dirty="0"/>
                    <a:t>… …</a:t>
                  </a:r>
                  <a:endParaRPr lang="zh-CN" altLang="en-US" dirty="0"/>
                </a:p>
              </p:txBody>
            </p:sp>
            <p:sp>
              <p:nvSpPr>
                <p:cNvPr id="1080" name="箭头: 左右 1079">
                  <a:extLst>
                    <a:ext uri="{FF2B5EF4-FFF2-40B4-BE49-F238E27FC236}">
                      <a16:creationId xmlns:a16="http://schemas.microsoft.com/office/drawing/2014/main" id="{B4FB443E-3192-A5F6-AB1F-BDF3400279FA}"/>
                    </a:ext>
                  </a:extLst>
                </p:cNvPr>
                <p:cNvSpPr/>
                <p:nvPr/>
              </p:nvSpPr>
              <p:spPr>
                <a:xfrm>
                  <a:off x="7702124" y="5378450"/>
                  <a:ext cx="276164" cy="190500"/>
                </a:xfrm>
                <a:prstGeom prst="leftRightArrow">
                  <a:avLst/>
                </a:prstGeom>
                <a:solidFill>
                  <a:srgbClr val="FFC000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700" dirty="0">
                    <a:solidFill>
                      <a:schemeClr val="tx1"/>
                    </a:solidFill>
                  </a:endParaRPr>
                </a:p>
              </p:txBody>
            </p:sp>
          </p:grpSp>
        </p:grpSp>
        <p:sp>
          <p:nvSpPr>
            <p:cNvPr id="1085" name="矩形: 圆角 1084">
              <a:extLst>
                <a:ext uri="{FF2B5EF4-FFF2-40B4-BE49-F238E27FC236}">
                  <a16:creationId xmlns:a16="http://schemas.microsoft.com/office/drawing/2014/main" id="{07B9C4E6-0F73-6A9D-B785-925B2820265C}"/>
                </a:ext>
              </a:extLst>
            </p:cNvPr>
            <p:cNvSpPr/>
            <p:nvPr/>
          </p:nvSpPr>
          <p:spPr>
            <a:xfrm>
              <a:off x="9391650" y="4843384"/>
              <a:ext cx="2378075" cy="1580210"/>
            </a:xfrm>
            <a:prstGeom prst="round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88" name="文本框 1087">
            <a:extLst>
              <a:ext uri="{FF2B5EF4-FFF2-40B4-BE49-F238E27FC236}">
                <a16:creationId xmlns:a16="http://schemas.microsoft.com/office/drawing/2014/main" id="{6B7797EA-8870-352E-2362-8F6A2A7D0DBA}"/>
              </a:ext>
            </a:extLst>
          </p:cNvPr>
          <p:cNvSpPr txBox="1"/>
          <p:nvPr/>
        </p:nvSpPr>
        <p:spPr>
          <a:xfrm>
            <a:off x="6823068" y="4475367"/>
            <a:ext cx="24915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Comparison with Original Participant</a:t>
            </a:r>
            <a:endParaRPr lang="zh-CN" altLang="en-US" sz="1100" dirty="0"/>
          </a:p>
        </p:txBody>
      </p:sp>
      <p:sp>
        <p:nvSpPr>
          <p:cNvPr id="1089" name="文本框 1088">
            <a:extLst>
              <a:ext uri="{FF2B5EF4-FFF2-40B4-BE49-F238E27FC236}">
                <a16:creationId xmlns:a16="http://schemas.microsoft.com/office/drawing/2014/main" id="{62782A7B-52D8-4F45-E3C4-092EF9523D53}"/>
              </a:ext>
            </a:extLst>
          </p:cNvPr>
          <p:cNvSpPr txBox="1"/>
          <p:nvPr/>
        </p:nvSpPr>
        <p:spPr>
          <a:xfrm>
            <a:off x="9348265" y="4497986"/>
            <a:ext cx="249983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Comparison with Another Participant</a:t>
            </a:r>
            <a:endParaRPr lang="zh-CN" altLang="en-US" sz="1100" dirty="0"/>
          </a:p>
        </p:txBody>
      </p:sp>
      <p:sp>
        <p:nvSpPr>
          <p:cNvPr id="1090" name="矩形 1089">
            <a:extLst>
              <a:ext uri="{FF2B5EF4-FFF2-40B4-BE49-F238E27FC236}">
                <a16:creationId xmlns:a16="http://schemas.microsoft.com/office/drawing/2014/main" id="{2ACE9587-588C-F773-7358-E8FDEAB5B8E6}"/>
              </a:ext>
            </a:extLst>
          </p:cNvPr>
          <p:cNvSpPr/>
          <p:nvPr/>
        </p:nvSpPr>
        <p:spPr>
          <a:xfrm>
            <a:off x="292103" y="710252"/>
            <a:ext cx="5227106" cy="75225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1" name="矩形 1090">
            <a:extLst>
              <a:ext uri="{FF2B5EF4-FFF2-40B4-BE49-F238E27FC236}">
                <a16:creationId xmlns:a16="http://schemas.microsoft.com/office/drawing/2014/main" id="{41605506-3396-D84F-1073-26F92AC20EF6}"/>
              </a:ext>
            </a:extLst>
          </p:cNvPr>
          <p:cNvSpPr/>
          <p:nvPr/>
        </p:nvSpPr>
        <p:spPr>
          <a:xfrm>
            <a:off x="6588128" y="710252"/>
            <a:ext cx="5311771" cy="73620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2" name="矩形 1091">
            <a:extLst>
              <a:ext uri="{FF2B5EF4-FFF2-40B4-BE49-F238E27FC236}">
                <a16:creationId xmlns:a16="http://schemas.microsoft.com/office/drawing/2014/main" id="{BA53CEEC-C89B-B464-CE0E-803C70F8BB9A}"/>
              </a:ext>
            </a:extLst>
          </p:cNvPr>
          <p:cNvSpPr/>
          <p:nvPr/>
        </p:nvSpPr>
        <p:spPr>
          <a:xfrm>
            <a:off x="6588128" y="4395529"/>
            <a:ext cx="5311771" cy="74317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3" name="矩形 1092">
            <a:extLst>
              <a:ext uri="{FF2B5EF4-FFF2-40B4-BE49-F238E27FC236}">
                <a16:creationId xmlns:a16="http://schemas.microsoft.com/office/drawing/2014/main" id="{278A90D0-756B-C802-0E49-8BEFDE32D83D}"/>
              </a:ext>
            </a:extLst>
          </p:cNvPr>
          <p:cNvSpPr/>
          <p:nvPr/>
        </p:nvSpPr>
        <p:spPr>
          <a:xfrm>
            <a:off x="290511" y="4393662"/>
            <a:ext cx="5249877" cy="76184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94" name="Picture 4">
            <a:extLst>
              <a:ext uri="{FF2B5EF4-FFF2-40B4-BE49-F238E27FC236}">
                <a16:creationId xmlns:a16="http://schemas.microsoft.com/office/drawing/2014/main" id="{5814EBF2-8696-14BB-1CD1-089010B704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6247" y="4831499"/>
            <a:ext cx="2588875" cy="1667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99" name="组合 1098">
            <a:extLst>
              <a:ext uri="{FF2B5EF4-FFF2-40B4-BE49-F238E27FC236}">
                <a16:creationId xmlns:a16="http://schemas.microsoft.com/office/drawing/2014/main" id="{341DCDD3-51F9-04BE-873F-5788AEE3620C}"/>
              </a:ext>
            </a:extLst>
          </p:cNvPr>
          <p:cNvGrpSpPr/>
          <p:nvPr/>
        </p:nvGrpSpPr>
        <p:grpSpPr>
          <a:xfrm>
            <a:off x="746798" y="4914212"/>
            <a:ext cx="525121" cy="1478398"/>
            <a:chOff x="5402769" y="4436301"/>
            <a:chExt cx="513845" cy="1370626"/>
          </a:xfrm>
        </p:grpSpPr>
        <p:sp>
          <p:nvSpPr>
            <p:cNvPr id="1097" name="矩形: 圆角 1096">
              <a:extLst>
                <a:ext uri="{FF2B5EF4-FFF2-40B4-BE49-F238E27FC236}">
                  <a16:creationId xmlns:a16="http://schemas.microsoft.com/office/drawing/2014/main" id="{AF3B1DA5-691D-8180-C3A1-F0BC5C24F231}"/>
                </a:ext>
              </a:extLst>
            </p:cNvPr>
            <p:cNvSpPr/>
            <p:nvPr/>
          </p:nvSpPr>
          <p:spPr>
            <a:xfrm>
              <a:off x="5422424" y="4436301"/>
              <a:ext cx="476468" cy="1370626"/>
            </a:xfrm>
            <a:prstGeom prst="roundRect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98" name="文本框 1097">
              <a:extLst>
                <a:ext uri="{FF2B5EF4-FFF2-40B4-BE49-F238E27FC236}">
                  <a16:creationId xmlns:a16="http://schemas.microsoft.com/office/drawing/2014/main" id="{CD4E1910-F515-092E-ADA9-6BA57D001C02}"/>
                </a:ext>
              </a:extLst>
            </p:cNvPr>
            <p:cNvSpPr txBox="1"/>
            <p:nvPr/>
          </p:nvSpPr>
          <p:spPr>
            <a:xfrm>
              <a:off x="5402769" y="4441996"/>
              <a:ext cx="513845" cy="12658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dirty="0"/>
                <a:t>1.11</a:t>
              </a:r>
            </a:p>
            <a:p>
              <a:pPr algn="ctr"/>
              <a:r>
                <a:rPr lang="en-US" altLang="zh-CN" dirty="0"/>
                <a:t>1.13</a:t>
              </a:r>
            </a:p>
            <a:p>
              <a:pPr algn="ctr"/>
              <a:r>
                <a:rPr lang="en-US" altLang="zh-CN" dirty="0"/>
                <a:t>1.21</a:t>
              </a:r>
            </a:p>
            <a:p>
              <a:pPr algn="ctr"/>
              <a:r>
                <a:rPr lang="en-US" altLang="zh-CN" dirty="0"/>
                <a:t>1.20</a:t>
              </a:r>
            </a:p>
            <a:p>
              <a:pPr algn="ctr"/>
              <a:r>
                <a:rPr lang="en-US" altLang="zh-CN" dirty="0"/>
                <a:t>… …</a:t>
              </a:r>
              <a:endParaRPr lang="zh-CN" altLang="en-US" dirty="0"/>
            </a:p>
          </p:txBody>
        </p:sp>
      </p:grpSp>
      <p:grpSp>
        <p:nvGrpSpPr>
          <p:cNvPr id="1102" name="组合 1101">
            <a:extLst>
              <a:ext uri="{FF2B5EF4-FFF2-40B4-BE49-F238E27FC236}">
                <a16:creationId xmlns:a16="http://schemas.microsoft.com/office/drawing/2014/main" id="{9838641B-20F2-059E-966F-6B1F86F809D8}"/>
              </a:ext>
            </a:extLst>
          </p:cNvPr>
          <p:cNvGrpSpPr/>
          <p:nvPr/>
        </p:nvGrpSpPr>
        <p:grpSpPr>
          <a:xfrm>
            <a:off x="4528856" y="4867447"/>
            <a:ext cx="571127" cy="1594817"/>
            <a:chOff x="11313774" y="5037717"/>
            <a:chExt cx="558863" cy="1478559"/>
          </a:xfrm>
        </p:grpSpPr>
        <p:sp>
          <p:nvSpPr>
            <p:cNvPr id="1100" name="矩形: 圆角 1099">
              <a:extLst>
                <a:ext uri="{FF2B5EF4-FFF2-40B4-BE49-F238E27FC236}">
                  <a16:creationId xmlns:a16="http://schemas.microsoft.com/office/drawing/2014/main" id="{B71BBA2F-8A0D-129C-CA21-80002C892090}"/>
                </a:ext>
              </a:extLst>
            </p:cNvPr>
            <p:cNvSpPr/>
            <p:nvPr/>
          </p:nvSpPr>
          <p:spPr>
            <a:xfrm>
              <a:off x="11366300" y="5037717"/>
              <a:ext cx="448024" cy="1445533"/>
            </a:xfrm>
            <a:prstGeom prst="roundRect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01" name="文本框 1100">
              <a:extLst>
                <a:ext uri="{FF2B5EF4-FFF2-40B4-BE49-F238E27FC236}">
                  <a16:creationId xmlns:a16="http://schemas.microsoft.com/office/drawing/2014/main" id="{63ACBAB3-1F66-D13E-194B-7051E4AC1A04}"/>
                </a:ext>
              </a:extLst>
            </p:cNvPr>
            <p:cNvSpPr txBox="1"/>
            <p:nvPr/>
          </p:nvSpPr>
          <p:spPr>
            <a:xfrm>
              <a:off x="11313774" y="5064461"/>
              <a:ext cx="558863" cy="14518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dirty="0"/>
                <a:t>2.01</a:t>
              </a:r>
            </a:p>
            <a:p>
              <a:pPr algn="ctr"/>
              <a:r>
                <a:rPr lang="en-US" altLang="zh-CN" dirty="0"/>
                <a:t>1.64</a:t>
              </a:r>
            </a:p>
            <a:p>
              <a:pPr algn="ctr"/>
              <a:r>
                <a:rPr lang="en-US" altLang="zh-CN" dirty="0"/>
                <a:t>1.32</a:t>
              </a:r>
            </a:p>
            <a:p>
              <a:pPr algn="ctr"/>
              <a:r>
                <a:rPr lang="en-US" altLang="zh-CN" dirty="0"/>
                <a:t>1.98</a:t>
              </a:r>
            </a:p>
            <a:p>
              <a:pPr algn="ctr"/>
              <a:r>
                <a:rPr lang="en-US" altLang="zh-CN" dirty="0"/>
                <a:t>… …</a:t>
              </a:r>
              <a:endParaRPr lang="zh-CN" altLang="en-US" dirty="0"/>
            </a:p>
          </p:txBody>
        </p:sp>
      </p:grpSp>
      <p:sp>
        <p:nvSpPr>
          <p:cNvPr id="1103" name="文本框 1102">
            <a:extLst>
              <a:ext uri="{FF2B5EF4-FFF2-40B4-BE49-F238E27FC236}">
                <a16:creationId xmlns:a16="http://schemas.microsoft.com/office/drawing/2014/main" id="{864B127A-189C-757E-50BA-FBE546A2E776}"/>
              </a:ext>
            </a:extLst>
          </p:cNvPr>
          <p:cNvSpPr txBox="1"/>
          <p:nvPr/>
        </p:nvSpPr>
        <p:spPr>
          <a:xfrm>
            <a:off x="343903" y="4441861"/>
            <a:ext cx="13747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00" dirty="0"/>
              <a:t>EERs from </a:t>
            </a:r>
          </a:p>
          <a:p>
            <a:pPr algn="ctr"/>
            <a:r>
              <a:rPr lang="en-US" altLang="zh-CN" sz="1100" dirty="0"/>
              <a:t>Original Participant</a:t>
            </a:r>
            <a:endParaRPr lang="zh-CN" altLang="en-US" sz="1100" dirty="0"/>
          </a:p>
        </p:txBody>
      </p:sp>
      <p:sp>
        <p:nvSpPr>
          <p:cNvPr id="1104" name="文本框 1103">
            <a:extLst>
              <a:ext uri="{FF2B5EF4-FFF2-40B4-BE49-F238E27FC236}">
                <a16:creationId xmlns:a16="http://schemas.microsoft.com/office/drawing/2014/main" id="{D4A3018D-504F-67AF-0D52-7F00DBD5CF18}"/>
              </a:ext>
            </a:extLst>
          </p:cNvPr>
          <p:cNvSpPr txBox="1"/>
          <p:nvPr/>
        </p:nvSpPr>
        <p:spPr>
          <a:xfrm>
            <a:off x="4168011" y="4444967"/>
            <a:ext cx="137237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00" dirty="0"/>
              <a:t>EERs from </a:t>
            </a:r>
          </a:p>
          <a:p>
            <a:pPr algn="ctr"/>
            <a:r>
              <a:rPr lang="en-US" altLang="zh-CN" sz="1100" dirty="0"/>
              <a:t>Another Participant</a:t>
            </a:r>
            <a:endParaRPr lang="zh-CN" altLang="en-US" sz="1100" dirty="0"/>
          </a:p>
        </p:txBody>
      </p:sp>
      <p:cxnSp>
        <p:nvCxnSpPr>
          <p:cNvPr id="1106" name="直接箭头连接符 1105">
            <a:extLst>
              <a:ext uri="{FF2B5EF4-FFF2-40B4-BE49-F238E27FC236}">
                <a16:creationId xmlns:a16="http://schemas.microsoft.com/office/drawing/2014/main" id="{B1A37020-9AC8-CAFC-7C7F-82D598FAC243}"/>
              </a:ext>
            </a:extLst>
          </p:cNvPr>
          <p:cNvCxnSpPr>
            <a:cxnSpLocks/>
            <a:stCxn id="1098" idx="3"/>
          </p:cNvCxnSpPr>
          <p:nvPr/>
        </p:nvCxnSpPr>
        <p:spPr>
          <a:xfrm>
            <a:off x="1271919" y="5603070"/>
            <a:ext cx="677739" cy="249849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09" name="直接箭头连接符 1108">
            <a:extLst>
              <a:ext uri="{FF2B5EF4-FFF2-40B4-BE49-F238E27FC236}">
                <a16:creationId xmlns:a16="http://schemas.microsoft.com/office/drawing/2014/main" id="{AD0CA4C7-0824-AEB0-D09E-7A629176246D}"/>
              </a:ext>
            </a:extLst>
          </p:cNvPr>
          <p:cNvCxnSpPr>
            <a:cxnSpLocks/>
            <a:stCxn id="1101" idx="1"/>
          </p:cNvCxnSpPr>
          <p:nvPr/>
        </p:nvCxnSpPr>
        <p:spPr>
          <a:xfrm flipH="1">
            <a:off x="3580897" y="5679279"/>
            <a:ext cx="947959" cy="64347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11" name="箭头: 右 1110">
            <a:extLst>
              <a:ext uri="{FF2B5EF4-FFF2-40B4-BE49-F238E27FC236}">
                <a16:creationId xmlns:a16="http://schemas.microsoft.com/office/drawing/2014/main" id="{83654BEE-657C-3285-207A-5BFEC789BC4C}"/>
              </a:ext>
            </a:extLst>
          </p:cNvPr>
          <p:cNvSpPr/>
          <p:nvPr/>
        </p:nvSpPr>
        <p:spPr>
          <a:xfrm rot="10800000">
            <a:off x="5838825" y="5102197"/>
            <a:ext cx="514349" cy="400110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112" name="箭头: 右 1111">
            <a:extLst>
              <a:ext uri="{FF2B5EF4-FFF2-40B4-BE49-F238E27FC236}">
                <a16:creationId xmlns:a16="http://schemas.microsoft.com/office/drawing/2014/main" id="{005D31AB-B4A2-9261-5292-8CFA78420D9D}"/>
              </a:ext>
            </a:extLst>
          </p:cNvPr>
          <p:cNvSpPr/>
          <p:nvPr/>
        </p:nvSpPr>
        <p:spPr>
          <a:xfrm rot="5400000">
            <a:off x="9057437" y="3228945"/>
            <a:ext cx="514349" cy="400110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78691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</TotalTime>
  <Words>65</Words>
  <Application>Microsoft Office PowerPoint</Application>
  <PresentationFormat>宽屏</PresentationFormat>
  <Paragraphs>34</Paragraphs>
  <Slides>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5" baseType="lpstr">
      <vt:lpstr>等线</vt:lpstr>
      <vt:lpstr>等线 Light</vt:lpstr>
      <vt:lpstr>Arial</vt:lpstr>
      <vt:lpstr>Office 主题​​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520 Chino</dc:creator>
  <cp:lastModifiedBy>520 Chino</cp:lastModifiedBy>
  <cp:revision>14</cp:revision>
  <dcterms:created xsi:type="dcterms:W3CDTF">2025-11-15T03:43:26Z</dcterms:created>
  <dcterms:modified xsi:type="dcterms:W3CDTF">2025-11-17T06:41:28Z</dcterms:modified>
</cp:coreProperties>
</file>